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Arimo" panose="020B0604020202020204" charset="0"/>
      <p:regular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3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392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41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6915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4400" b="1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Модификации отжиманий для подготовки космонавтов</a:t>
            </a:r>
          </a:p>
        </p:txBody>
      </p:sp>
      <p:sp>
        <p:nvSpPr>
          <p:cNvPr id="4" name="Text 1"/>
          <p:cNvSpPr/>
          <p:nvPr/>
        </p:nvSpPr>
        <p:spPr>
          <a:xfrm>
            <a:off x="837724" y="424017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Pushups are a fundamental exercise for building upper body strength, which is crucial for astronauts. This presentation will explore three modified pushup variations that prepare astronauts for the unique physical challenges of spaceflight.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3" y="322905"/>
            <a:ext cx="7468553" cy="3462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ru-RU" sz="4400" b="1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Отжимания с эксцентрическим сопротивлением и неравномерным распределением массы</a:t>
            </a:r>
            <a:endParaRPr lang="en-US" sz="44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4124" y="4119086"/>
            <a:ext cx="418862" cy="418862"/>
          </a:xfrm>
          <a:prstGeom prst="roundRect">
            <a:avLst>
              <a:gd name="adj" fmla="val 8573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6982301" y="4119086"/>
            <a:ext cx="29154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Положение тела</a:t>
            </a:r>
            <a:endParaRPr lang="en-US" sz="2200" dirty="0">
              <a:solidFill>
                <a:schemeClr val="accent1">
                  <a:lumMod val="40000"/>
                  <a:lumOff val="60000"/>
                </a:schemeClr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82301" y="4614624"/>
            <a:ext cx="2956441" cy="1923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сходное положение – упор лёжа, но ноги фиксированы на платформе с регулируемым весом</a:t>
            </a:r>
            <a:r>
              <a:rPr lang="en-US" sz="1850" dirty="0" smtClean="0">
                <a:solidFill>
                  <a:schemeClr val="accent1">
                    <a:lumMod val="40000"/>
                    <a:lumOff val="60000"/>
                  </a:schemeClr>
                </a:solidFill>
                <a:ea typeface="Arimo" pitchFamily="34" charset="-122"/>
                <a:cs typeface="Arimo" pitchFamily="34" charset="-120"/>
              </a:rPr>
              <a:t>.</a:t>
            </a:r>
            <a:endParaRPr lang="en-US" sz="18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8058" y="4119086"/>
            <a:ext cx="418862" cy="418862"/>
          </a:xfrm>
          <a:prstGeom prst="roundRect">
            <a:avLst>
              <a:gd name="adj" fmla="val 8573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10836235" y="41190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Движение</a:t>
            </a:r>
            <a:endParaRPr lang="en-US" sz="2200" dirty="0">
              <a:solidFill>
                <a:schemeClr val="accent1">
                  <a:lumMod val="40000"/>
                  <a:lumOff val="60000"/>
                </a:schemeClr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836235" y="4614624"/>
            <a:ext cx="2956441" cy="1923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Медленное опускание (эксцентрическая фаза) в течение 3-5 секунд, быстрый подъем (концентрическая фаза)</a:t>
            </a:r>
            <a:endParaRPr lang="en-US" sz="18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602475"/>
            <a:ext cx="10175269" cy="130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ru-RU" sz="4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Отжимания с удержанием равновесия </a:t>
            </a:r>
            <a:r>
              <a:rPr lang="ru-RU" sz="4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на</a:t>
            </a:r>
            <a:br>
              <a:rPr lang="ru-RU" sz="4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ru-RU" sz="4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ru-RU" sz="4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неустойчивой поверхности</a:t>
            </a:r>
            <a:endParaRPr lang="en-US" sz="4400" dirty="0">
              <a:solidFill>
                <a:schemeClr val="accent1">
                  <a:lumMod val="40000"/>
                  <a:lumOff val="60000"/>
                </a:schemeClr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14315" y="5272207"/>
            <a:ext cx="6357818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Положение тела</a:t>
            </a:r>
            <a:endParaRPr lang="en-US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077039" y="6007060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Упор лёжа на неустойчивой поверхности (например, босу-бол, гимнастический мяч).</a:t>
            </a:r>
            <a:endParaRPr lang="en-US" sz="18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7434858" y="5272207"/>
            <a:ext cx="6357818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7674173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Движение</a:t>
            </a:r>
            <a:endParaRPr lang="en-US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7674173" y="6007060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Стандартные </a:t>
            </a:r>
            <a:r>
              <a:rPr lang="ru-RU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отжимания, с акцентом на сохранение равновесия во время всего упражнения.</a:t>
            </a:r>
            <a:endParaRPr lang="en-US" sz="18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38176"/>
            <a:ext cx="948999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ru-RU" sz="4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Отжимания с имитацией работы в скафандре </a:t>
            </a:r>
            <a:r>
              <a:rPr lang="ru-RU" sz="4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/>
            </a:r>
            <a:br>
              <a:rPr lang="ru-RU" sz="4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en-US" sz="4400" dirty="0">
              <a:solidFill>
                <a:schemeClr val="accent1">
                  <a:lumMod val="40000"/>
                  <a:lumOff val="60000"/>
                </a:schemeClr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Положение тела</a:t>
            </a:r>
            <a:endParaRPr lang="en-US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570808"/>
            <a:ext cx="6185535" cy="1466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Упор лёжа, на спине закреплен дополнительный вес (жилет с грузами), имитирующий вес скафандра. Амплитуда движения ограничена – опускание до угла 90 градусов в локтях, исключая полное касание груди пола</a:t>
            </a:r>
            <a:r>
              <a:rPr lang="ru-RU" sz="2000" dirty="0"/>
              <a:t>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Движение</a:t>
            </a:r>
            <a:endParaRPr lang="en-US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Стандартные отжимания с ограниченной амплитудой и дополнительным весом.</a:t>
            </a:r>
            <a:endParaRPr lang="en-US" sz="18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741" y="618292"/>
            <a:ext cx="7574518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4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Шестимесячная тренировочная программа</a:t>
            </a:r>
          </a:p>
        </p:txBody>
      </p:sp>
      <p:sp>
        <p:nvSpPr>
          <p:cNvPr id="4" name="Shape 1"/>
          <p:cNvSpPr/>
          <p:nvPr/>
        </p:nvSpPr>
        <p:spPr>
          <a:xfrm>
            <a:off x="1105733" y="2273260"/>
            <a:ext cx="30480" cy="5337929"/>
          </a:xfrm>
          <a:prstGeom prst="roundRect">
            <a:avLst>
              <a:gd name="adj" fmla="val 110347"/>
            </a:avLst>
          </a:prstGeom>
          <a:solidFill>
            <a:srgbClr val="44426B"/>
          </a:solidFill>
          <a:ln/>
        </p:spPr>
      </p:sp>
      <p:sp>
        <p:nvSpPr>
          <p:cNvPr id="5" name="Shape 2"/>
          <p:cNvSpPr/>
          <p:nvPr/>
        </p:nvSpPr>
        <p:spPr>
          <a:xfrm>
            <a:off x="1342727" y="2762369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44426B"/>
          </a:solidFill>
          <a:ln/>
        </p:spPr>
      </p:sp>
      <p:sp>
        <p:nvSpPr>
          <p:cNvPr id="6" name="Shape 3"/>
          <p:cNvSpPr/>
          <p:nvPr/>
        </p:nvSpPr>
        <p:spPr>
          <a:xfrm>
            <a:off x="868740" y="2525435"/>
            <a:ext cx="504468" cy="50446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1059240" y="2619375"/>
            <a:ext cx="12346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354104" y="2497455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Syne Bold"/>
                <a:cs typeface="Arimo" panose="020B0604020202020204" charset="0"/>
              </a:rPr>
              <a:t>Месяцы</a:t>
            </a: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1-2</a:t>
            </a:r>
            <a:endParaRPr lang="en-US" sz="2050" dirty="0">
              <a:solidFill>
                <a:schemeClr val="accent1">
                  <a:lumMod val="40000"/>
                  <a:lumOff val="60000"/>
                </a:schemeClr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354104" y="2961680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ru-RU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Акцент на освоении модификаций отжиманий с минимальным весом и амплитудой. 2-3 тренировки в неделю</a:t>
            </a:r>
            <a:endParaRPr lang="en-US" sz="17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1342727" y="4616410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44426B"/>
          </a:solidFill>
          <a:ln/>
        </p:spPr>
      </p:sp>
      <p:sp>
        <p:nvSpPr>
          <p:cNvPr id="11" name="Shape 8"/>
          <p:cNvSpPr/>
          <p:nvPr/>
        </p:nvSpPr>
        <p:spPr>
          <a:xfrm>
            <a:off x="868740" y="4379476"/>
            <a:ext cx="504468" cy="50446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2" name="Text 9"/>
          <p:cNvSpPr/>
          <p:nvPr/>
        </p:nvSpPr>
        <p:spPr>
          <a:xfrm>
            <a:off x="1022211" y="4473416"/>
            <a:ext cx="19752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354104" y="4351496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Syne Bold"/>
                <a:cs typeface="Arimo" panose="020B0604020202020204" charset="0"/>
              </a:rPr>
              <a:t>Месяцы</a:t>
            </a: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Arimo" panose="020B0604020202020204" charset="0"/>
                <a:cs typeface="Arimo" panose="020B0604020202020204" charset="0"/>
              </a:rPr>
              <a:t>3-4</a:t>
            </a:r>
            <a:endParaRPr lang="en-US" sz="205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354104" y="4815721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ru-RU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Увеличение количества сетов и повторений, постепенное увеличение веса в модификации 1 и 3. 3-4 тренировки в неделю</a:t>
            </a:r>
            <a:endParaRPr lang="en-US" sz="17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342727" y="6470452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44426B"/>
          </a:solidFill>
          <a:ln/>
        </p:spPr>
      </p:sp>
      <p:sp>
        <p:nvSpPr>
          <p:cNvPr id="16" name="Shape 13"/>
          <p:cNvSpPr/>
          <p:nvPr/>
        </p:nvSpPr>
        <p:spPr>
          <a:xfrm>
            <a:off x="868740" y="6233517"/>
            <a:ext cx="504468" cy="50446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7" name="Text 14"/>
          <p:cNvSpPr/>
          <p:nvPr/>
        </p:nvSpPr>
        <p:spPr>
          <a:xfrm>
            <a:off x="1019473" y="6327458"/>
            <a:ext cx="20288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354104" y="6205538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2050" b="1" dirty="0" smtClean="0">
                <a:solidFill>
                  <a:srgbClr val="D9E1FF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Месяцы 5-6</a:t>
            </a:r>
            <a:endParaRPr lang="en-US" sz="205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354104" y="6669762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ru-RU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Максимальная нагрузка. 4-5 тренировок в неделю. Включение дополнительных упражнений для укрепления мышц кора и баланса</a:t>
            </a:r>
            <a:r>
              <a:rPr lang="ru-RU" sz="1600" dirty="0"/>
              <a:t>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3" y="2067401"/>
            <a:ext cx="794248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ru-RU" sz="4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Методы оценки эффективности</a:t>
            </a:r>
            <a:endParaRPr lang="en-US" sz="4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339959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041083" y="3499842"/>
            <a:ext cx="13180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399592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Измерение силы</a:t>
            </a:r>
            <a:endParaRPr lang="en-US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615559" y="4247078"/>
            <a:ext cx="2836783" cy="2448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Тест на максимальную силу отжиманий (стандартные отжимания и модификации). Динамика изменений за 6 месяцев.</a:t>
            </a:r>
            <a:endParaRPr lang="en-US" sz="18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Shape 5"/>
          <p:cNvSpPr/>
          <p:nvPr/>
        </p:nvSpPr>
        <p:spPr>
          <a:xfrm>
            <a:off x="4691658" y="339959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9" name="Text 6"/>
          <p:cNvSpPr/>
          <p:nvPr/>
        </p:nvSpPr>
        <p:spPr>
          <a:xfrm>
            <a:off x="4855488" y="3499842"/>
            <a:ext cx="21086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399592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Анализ биомеханики</a:t>
            </a:r>
            <a:endParaRPr lang="en-US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5469493" y="4247078"/>
            <a:ext cx="2836783" cy="192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Видеозапись выполнения модификаций отжиманий для оценки техники и корректировки программы.</a:t>
            </a:r>
            <a:endParaRPr lang="en-US" sz="18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54198"/>
            <a:ext cx="65659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ru-RU" sz="4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Субъективные показатели</a:t>
            </a:r>
            <a:endParaRPr lang="en-US" sz="4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3217188"/>
            <a:ext cx="3614618" cy="2858214"/>
          </a:xfrm>
          <a:prstGeom prst="roundRect">
            <a:avLst>
              <a:gd name="adj" fmla="val 1256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456503"/>
            <a:ext cx="28459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Опросники</a:t>
            </a:r>
            <a:endParaRPr lang="en-US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077039" y="3952042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Оценки космонавтов по шкале </a:t>
            </a:r>
            <a:r>
              <a:rPr lang="ru-RU" sz="2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Боргарда</a:t>
            </a:r>
            <a:r>
              <a:rPr lang="ru-RU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(оценка восприятия нагрузки) после каждой тренировки.</a:t>
            </a:r>
            <a:endParaRPr lang="en-US" sz="18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4691658" y="3217188"/>
            <a:ext cx="3614618" cy="2858214"/>
          </a:xfrm>
          <a:prstGeom prst="roundRect">
            <a:avLst>
              <a:gd name="adj" fmla="val 1256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3456503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Журнал тренировок</a:t>
            </a:r>
            <a:endParaRPr lang="en-US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4930973" y="4303990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Записи космонавтов о выполнении программы, ощущениях и самочувствии.</a:t>
            </a:r>
            <a:endParaRPr lang="en-US" sz="18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22679" y="3520882"/>
            <a:ext cx="65659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ru-RU" sz="4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Конец</a:t>
            </a:r>
            <a:endParaRPr lang="en-US" sz="4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AutoShape 2" descr="blob:https://web.telegram.org/5830ce1a-5c69-4c73-b7ed-638a3e77738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4" descr="Купить постер и плакат - Большой брат следит за тобой. Big brother is  watching you. Код: 0932-V [Мотивация]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892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310</Words>
  <Application>Microsoft Office PowerPoint</Application>
  <PresentationFormat>Произвольный</PresentationFormat>
  <Paragraphs>48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Calibri</vt:lpstr>
      <vt:lpstr>Syne Bold</vt:lpstr>
      <vt:lpstr>Calibri Light</vt:lpstr>
      <vt:lpstr>Arimo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Student</cp:lastModifiedBy>
  <cp:revision>5</cp:revision>
  <dcterms:created xsi:type="dcterms:W3CDTF">2024-11-24T07:06:28Z</dcterms:created>
  <dcterms:modified xsi:type="dcterms:W3CDTF">2024-11-24T08:25:13Z</dcterms:modified>
</cp:coreProperties>
</file>